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DCDC"/>
    <a:srgbClr val="F0F0F0"/>
    <a:srgbClr val="E6E6E6"/>
    <a:srgbClr val="C8C8C8"/>
    <a:srgbClr val="FFFFFF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78" d="100"/>
          <a:sy n="78" d="100"/>
        </p:scale>
        <p:origin x="654" y="5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1AC49D05-6128-4D0D-A32A-06A5E73B386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5849F42C-2DAE-424C-A4B8-3140182C3E9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6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669882" y="2588281"/>
            <a:ext cx="10852237" cy="899167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5400" b="0" spc="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669882" y="3566160"/>
            <a:ext cx="10852237" cy="950984"/>
          </a:xfrm>
        </p:spPr>
        <p:txBody>
          <a:bodyPr lIns="101600" tIns="38100" rIns="76200" bIns="3810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69930" y="952508"/>
            <a:ext cx="10852237" cy="504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669882" y="2588281"/>
            <a:ext cx="10852237" cy="899167"/>
          </a:xfrm>
        </p:spPr>
        <p:txBody>
          <a:bodyPr vert="horz" lIns="101600" tIns="38100" rIns="25400" bIns="38100" rtlCol="0" anchor="t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5400" b="0" i="0" u="none" strike="noStrike" kern="1200" cap="none" spc="600" normalizeH="0" baseline="0" noProof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69882" y="1296000"/>
            <a:ext cx="10852237" cy="5041355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0" y="3808730"/>
            <a:ext cx="10852237" cy="624845"/>
          </a:xfrm>
        </p:spPr>
        <p:txBody>
          <a:bodyPr lIns="101600" tIns="38100" rIns="63500" bIns="38100" anchor="t" anchorCtr="0">
            <a:noAutofit/>
          </a:bodyPr>
          <a:lstStyle>
            <a:lvl1pPr>
              <a:defRPr sz="3600" b="0" u="none" strike="noStrike" kern="1200" cap="none" spc="300" normalizeH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669925" y="4511675"/>
            <a:ext cx="10852237" cy="1077985"/>
          </a:xfrm>
        </p:spPr>
        <p:txBody>
          <a:bodyPr lIns="101600" tIns="38100" rIns="76200" bIns="38100">
            <a:noAutofit/>
          </a:bodyPr>
          <a:lstStyle>
            <a:lvl1pPr marL="0" indent="0" eaLnBrk="1" fontAlgn="auto" latinLnBrk="0" hangingPunct="1"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38877" y="1296000"/>
            <a:ext cx="5283242" cy="50400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69930" y="1296000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69925" y="1789043"/>
            <a:ext cx="5283200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296000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789043"/>
            <a:ext cx="5283242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238925" y="1296000"/>
            <a:ext cx="5283242" cy="50400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1.xml"/><Relationship Id="rId16" Type="http://schemas.openxmlformats.org/officeDocument/2006/relationships/tags" Target="../tags/tag60.xml"/><Relationship Id="rId15" Type="http://schemas.openxmlformats.org/officeDocument/2006/relationships/tags" Target="../tags/tag59.xml"/><Relationship Id="rId14" Type="http://schemas.openxmlformats.org/officeDocument/2006/relationships/tags" Target="../tags/tag58.xml"/><Relationship Id="rId13" Type="http://schemas.openxmlformats.org/officeDocument/2006/relationships/tags" Target="../tags/tag57.xml"/><Relationship Id="rId12" Type="http://schemas.openxmlformats.org/officeDocument/2006/relationships/tags" Target="../tags/tag56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DCDCD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69882" y="432000"/>
            <a:ext cx="10852237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69882" y="1296000"/>
            <a:ext cx="10852237" cy="5040000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17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800" b="1" u="none" strike="noStrike" kern="1200" cap="none" spc="200" normalizeH="0">
          <a:solidFill>
            <a:schemeClr val="tx1"/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5.xml"/><Relationship Id="rId3" Type="http://schemas.openxmlformats.org/officeDocument/2006/relationships/tags" Target="../tags/tag64.xml"/><Relationship Id="rId2" Type="http://schemas.openxmlformats.org/officeDocument/2006/relationships/tags" Target="../tags/tag63.xml"/><Relationship Id="rId1" Type="http://schemas.openxmlformats.org/officeDocument/2006/relationships/tags" Target="../tags/tag6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69882" y="466925"/>
            <a:ext cx="10852237" cy="648000"/>
          </a:xfrm>
        </p:spPr>
        <p:txBody>
          <a:bodyPr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zh-CN" altLang="en-US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多媒体故障申报流程及情况说明</a:t>
            </a:r>
            <a:endParaRPr lang="zh-CN" altLang="en-US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zh-CN" altLang="en-US">
                <a:solidFill>
                  <a:schemeClr val="accent4"/>
                </a:solidFill>
                <a:effectLst/>
              </a:rPr>
              <a:t>多媒体故障申报流程</a:t>
            </a:r>
            <a:r>
              <a:rPr lang="zh-CN" altLang="en-US">
                <a:solidFill>
                  <a:schemeClr val="accent4"/>
                </a:solidFill>
              </a:rPr>
              <a:t>：</a:t>
            </a:r>
            <a:endParaRPr lang="zh-CN" altLang="en-US">
              <a:solidFill>
                <a:schemeClr val="accent4"/>
              </a:solidFill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/>
        <p:txBody>
          <a:bodyPr/>
          <a:p>
            <a:r>
              <a:rPr lang="zh-CN" altLang="en-US" b="1"/>
              <a:t>固定班级固定教室</a:t>
            </a:r>
            <a:r>
              <a:rPr lang="zh-CN" altLang="en-US"/>
              <a:t>的多媒体出现故障问题</a:t>
            </a:r>
            <a:endParaRPr lang="zh-CN" altLang="en-US"/>
          </a:p>
          <a:p/>
          <a:p/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/>
        <p:txBody>
          <a:bodyPr>
            <a:scene3d>
              <a:camera prst="orthographicFront"/>
              <a:lightRig rig="threePt" dir="t"/>
            </a:scene3d>
          </a:bodyPr>
          <a:p>
            <a:r>
              <a:rPr lang="zh-CN" altLang="en-US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情况备注说明：</a:t>
            </a:r>
            <a:endParaRPr lang="zh-CN" altLang="en-US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/>
        <p:txBody>
          <a:bodyPr/>
          <a:p>
            <a:r>
              <a:rPr lang="en-US" altLang="zh-CN" sz="2000"/>
              <a:t>1.各班</a:t>
            </a:r>
            <a:r>
              <a:rPr sz="2000"/>
              <a:t>管理员</a:t>
            </a:r>
            <a:r>
              <a:rPr lang="en-US" altLang="zh-CN" sz="2000"/>
              <a:t>应对每次多媒体使用情况按下发的</a:t>
            </a:r>
            <a:r>
              <a:rPr lang="en-US" altLang="zh-CN" sz="2000" b="1"/>
              <a:t>日常登记表</a:t>
            </a:r>
            <a:r>
              <a:rPr lang="en-US" altLang="zh-CN" sz="2000"/>
              <a:t>做好</a:t>
            </a:r>
            <a:r>
              <a:rPr lang="en-US" altLang="zh-CN" sz="2000" b="1"/>
              <a:t>记录备案</a:t>
            </a:r>
            <a:r>
              <a:rPr lang="en-US" altLang="zh-CN" sz="2000"/>
              <a:t>。</a:t>
            </a:r>
            <a:endParaRPr lang="en-US" altLang="zh-CN"/>
          </a:p>
          <a:p>
            <a:endParaRPr lang="en-US" altLang="zh-CN" sz="2000"/>
          </a:p>
          <a:p>
            <a:r>
              <a:rPr lang="en-US" altLang="zh-CN" sz="2000"/>
              <a:t>2.</a:t>
            </a:r>
            <a:r>
              <a:rPr lang="en-US" altLang="zh-CN" sz="2000" b="1"/>
              <a:t>公共教室</a:t>
            </a:r>
            <a:r>
              <a:rPr lang="en-US" altLang="zh-CN" sz="2000"/>
              <a:t>以及</a:t>
            </a:r>
            <a:r>
              <a:rPr lang="en-US" altLang="zh-CN" sz="2000" b="1"/>
              <a:t>临时借用固定教室</a:t>
            </a:r>
            <a:r>
              <a:rPr lang="en-US" altLang="zh-CN" sz="2000"/>
              <a:t>的老师和同学，需要在</a:t>
            </a:r>
            <a:r>
              <a:rPr lang="en-US" altLang="zh-CN" sz="2000" b="1"/>
              <a:t>电教卡登记表</a:t>
            </a:r>
            <a:r>
              <a:rPr lang="en-US" altLang="zh-CN" sz="2000"/>
              <a:t>中的</a:t>
            </a:r>
            <a:r>
              <a:rPr lang="en-US" altLang="zh-CN" sz="2000" b="1"/>
              <a:t>备注栏</a:t>
            </a:r>
            <a:r>
              <a:rPr lang="en-US" altLang="zh-CN" sz="2000"/>
              <a:t>里填写</a:t>
            </a:r>
            <a:r>
              <a:rPr lang="en-US" altLang="zh-CN" sz="2000" b="1"/>
              <a:t>使用情况说明</a:t>
            </a:r>
            <a:endParaRPr lang="en-US" altLang="zh-CN" sz="2000" b="1"/>
          </a:p>
          <a:p>
            <a:endParaRPr lang="en-US" altLang="zh-CN" sz="2000"/>
          </a:p>
          <a:p>
            <a:r>
              <a:rPr lang="en-US" altLang="zh-CN" sz="2000"/>
              <a:t>3.</a:t>
            </a:r>
            <a:r>
              <a:rPr lang="en-US" altLang="zh-CN" sz="2000" b="1"/>
              <a:t>发现</a:t>
            </a:r>
            <a:r>
              <a:rPr sz="2000" b="1"/>
              <a:t>故障</a:t>
            </a:r>
            <a:r>
              <a:rPr lang="en-US" altLang="zh-CN" sz="2000" b="1"/>
              <a:t>问题</a:t>
            </a:r>
            <a:r>
              <a:rPr sz="2000"/>
              <a:t>应</a:t>
            </a:r>
            <a:r>
              <a:rPr lang="en-US" altLang="zh-CN" sz="2000" b="1"/>
              <a:t>及时备注</a:t>
            </a:r>
            <a:r>
              <a:rPr lang="en-US" altLang="zh-CN" sz="2000"/>
              <a:t>并</a:t>
            </a:r>
            <a:r>
              <a:rPr lang="en-US" altLang="zh-CN" sz="2000" b="1"/>
              <a:t>填写故障申报单</a:t>
            </a:r>
            <a:r>
              <a:rPr lang="en-US" altLang="zh-CN" sz="2000"/>
              <a:t>按照</a:t>
            </a:r>
            <a:r>
              <a:rPr sz="2000"/>
              <a:t>故障申报</a:t>
            </a:r>
            <a:r>
              <a:rPr lang="en-US" altLang="zh-CN" sz="2000"/>
              <a:t>流程进行故障申报。</a:t>
            </a:r>
            <a:endParaRPr lang="en-US" altLang="zh-CN" sz="2000"/>
          </a:p>
        </p:txBody>
      </p:sp>
      <p:sp>
        <p:nvSpPr>
          <p:cNvPr id="11" name="文本框 10"/>
          <p:cNvSpPr txBox="1"/>
          <p:nvPr/>
        </p:nvSpPr>
        <p:spPr>
          <a:xfrm>
            <a:off x="762635" y="2210435"/>
            <a:ext cx="5190490" cy="6451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p>
            <a:pPr algn="l"/>
            <a:r>
              <a:rPr lang="en-US" altLang="zh-CN">
                <a:sym typeface="+mn-ea"/>
              </a:rPr>
              <a:t>1.各班级</a:t>
            </a:r>
            <a:r>
              <a:rPr lang="zh-CN" altLang="en-US">
                <a:sym typeface="+mn-ea"/>
              </a:rPr>
              <a:t>多媒体</a:t>
            </a:r>
            <a:r>
              <a:rPr lang="zh-CN" altLang="en-US">
                <a:sym typeface="+mn-ea"/>
              </a:rPr>
              <a:t>管理员</a:t>
            </a:r>
            <a:r>
              <a:rPr>
                <a:sym typeface="+mn-ea"/>
              </a:rPr>
              <a:t>到</a:t>
            </a:r>
            <a:r>
              <a:rPr lang="en-US" altLang="zh-CN" b="1">
                <a:sym typeface="+mn-ea"/>
              </a:rPr>
              <a:t>教务处</a:t>
            </a:r>
            <a:r>
              <a:rPr lang="en-US" altLang="zh-CN">
                <a:sym typeface="+mn-ea"/>
              </a:rPr>
              <a:t>（</a:t>
            </a:r>
            <a:r>
              <a:rPr lang="en-US" altLang="zh-CN" b="1">
                <a:sym typeface="+mn-ea"/>
              </a:rPr>
              <a:t>主楼709</a:t>
            </a:r>
            <a:r>
              <a:rPr>
                <a:sym typeface="+mn-ea"/>
              </a:rPr>
              <a:t>）</a:t>
            </a:r>
            <a:r>
              <a:rPr lang="en-US" altLang="zh-CN">
                <a:sym typeface="+mn-ea"/>
              </a:rPr>
              <a:t>在</a:t>
            </a:r>
            <a:r>
              <a:rPr lang="en-US" altLang="zh-CN" b="1">
                <a:sym typeface="+mn-ea"/>
              </a:rPr>
              <a:t>故障备案表</a:t>
            </a:r>
            <a:r>
              <a:rPr lang="en-US" altLang="zh-CN">
                <a:sym typeface="+mn-ea"/>
              </a:rPr>
              <a:t>上填写情况备注</a:t>
            </a:r>
            <a:r>
              <a:rPr>
                <a:sym typeface="+mn-ea"/>
              </a:rPr>
              <a:t>。</a:t>
            </a:r>
            <a:endParaRPr lang="zh-CN" altLang="en-US"/>
          </a:p>
        </p:txBody>
      </p:sp>
      <p:sp>
        <p:nvSpPr>
          <p:cNvPr id="13" name="下箭头 12"/>
          <p:cNvSpPr/>
          <p:nvPr/>
        </p:nvSpPr>
        <p:spPr>
          <a:xfrm>
            <a:off x="3042920" y="2931160"/>
            <a:ext cx="537210" cy="51181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4" name="文本框 13"/>
          <p:cNvSpPr txBox="1"/>
          <p:nvPr/>
        </p:nvSpPr>
        <p:spPr>
          <a:xfrm>
            <a:off x="798830" y="3442970"/>
            <a:ext cx="5221605" cy="6451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p>
            <a:pPr algn="l"/>
            <a:r>
              <a:rPr lang="zh-CN" altLang="en-US"/>
              <a:t>2.填写</a:t>
            </a:r>
            <a:r>
              <a:rPr lang="zh-CN" altLang="en-US" b="1"/>
              <a:t>故障申请单</a:t>
            </a:r>
            <a:r>
              <a:rPr lang="zh-CN" altLang="en-US"/>
              <a:t>，</a:t>
            </a:r>
            <a:r>
              <a:rPr lang="zh-CN" altLang="en-US" b="1">
                <a:sym typeface="+mn-ea"/>
              </a:rPr>
              <a:t>辅导员</a:t>
            </a:r>
            <a:r>
              <a:rPr lang="zh-CN" altLang="en-US">
                <a:sym typeface="+mn-ea"/>
              </a:rPr>
              <a:t>核实签字</a:t>
            </a:r>
            <a:r>
              <a:rPr lang="zh-CN" altLang="en-US"/>
              <a:t>，</a:t>
            </a:r>
            <a:r>
              <a:rPr lang="zh-CN" altLang="en-US" b="1"/>
              <a:t>教务处</a:t>
            </a:r>
            <a:r>
              <a:rPr lang="zh-CN" altLang="en-US"/>
              <a:t>确认</a:t>
            </a:r>
            <a:r>
              <a:rPr lang="zh-CN" altLang="en-US"/>
              <a:t>签字。</a:t>
            </a:r>
            <a:endParaRPr lang="zh-CN" altLang="en-US"/>
          </a:p>
        </p:txBody>
      </p:sp>
      <p:sp>
        <p:nvSpPr>
          <p:cNvPr id="18" name="下箭头 17"/>
          <p:cNvSpPr/>
          <p:nvPr/>
        </p:nvSpPr>
        <p:spPr>
          <a:xfrm>
            <a:off x="3042920" y="4172585"/>
            <a:ext cx="537210" cy="51181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9" name="文本框 18"/>
          <p:cNvSpPr txBox="1"/>
          <p:nvPr/>
        </p:nvSpPr>
        <p:spPr>
          <a:xfrm>
            <a:off x="836295" y="4684395"/>
            <a:ext cx="5184140" cy="6451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p>
            <a:r>
              <a:rPr lang="zh-CN" altLang="en-US"/>
              <a:t>3.</a:t>
            </a:r>
            <a:r>
              <a:rPr lang="zh-CN" altLang="en-US" b="1"/>
              <a:t>由管理员</a:t>
            </a:r>
            <a:r>
              <a:rPr lang="zh-CN" altLang="en-US"/>
              <a:t>将</a:t>
            </a:r>
            <a:r>
              <a:rPr lang="zh-CN" altLang="en-US" b="1"/>
              <a:t>故障申请单</a:t>
            </a:r>
            <a:r>
              <a:rPr lang="zh-CN" altLang="en-US"/>
              <a:t>带到</a:t>
            </a:r>
            <a:r>
              <a:rPr lang="zh-CN" altLang="en-US" b="1"/>
              <a:t>电教中心</a:t>
            </a:r>
            <a:r>
              <a:rPr lang="zh-CN" altLang="en-US"/>
              <a:t>（</a:t>
            </a:r>
            <a:r>
              <a:rPr lang="zh-CN" altLang="en-US" b="1"/>
              <a:t>主楼817</a:t>
            </a:r>
            <a:r>
              <a:rPr lang="zh-CN" altLang="en-US"/>
              <a:t>）由闫立刚主任签字并安排维修。</a:t>
            </a:r>
            <a:endParaRPr lang="zh-CN" altLang="en-US"/>
          </a:p>
        </p:txBody>
      </p:sp>
      <p:sp>
        <p:nvSpPr>
          <p:cNvPr id="7" name="下箭头 6"/>
          <p:cNvSpPr/>
          <p:nvPr/>
        </p:nvSpPr>
        <p:spPr>
          <a:xfrm>
            <a:off x="3042920" y="5407025"/>
            <a:ext cx="537210" cy="51181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836295" y="5918835"/>
            <a:ext cx="5196840" cy="9220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p>
            <a:r>
              <a:rPr lang="en-US" altLang="zh-CN"/>
              <a:t>4.</a:t>
            </a:r>
            <a:r>
              <a:rPr lang="zh-CN" altLang="en-US"/>
              <a:t>多媒体</a:t>
            </a:r>
            <a:r>
              <a:rPr lang="zh-CN" altLang="en-US" b="1"/>
              <a:t>维修好</a:t>
            </a:r>
            <a:r>
              <a:rPr lang="zh-CN" altLang="en-US"/>
              <a:t>之后，管理员核实情况并</a:t>
            </a:r>
            <a:r>
              <a:rPr lang="zh-CN" altLang="en-US" b="1"/>
              <a:t>私信</a:t>
            </a:r>
            <a:r>
              <a:rPr lang="zh-CN" altLang="en-US"/>
              <a:t>教务处尹志远老师报告情况，由尹老师在</a:t>
            </a:r>
            <a:r>
              <a:rPr lang="zh-CN" altLang="en-US" b="1"/>
              <a:t>备案登记表</a:t>
            </a:r>
            <a:r>
              <a:rPr lang="zh-CN" altLang="en-US"/>
              <a:t>上备注</a:t>
            </a:r>
            <a:r>
              <a:rPr lang="zh-CN" altLang="en-US" b="1"/>
              <a:t>已修好</a:t>
            </a:r>
            <a:endParaRPr lang="zh-CN" altLang="en-US" b="1"/>
          </a:p>
        </p:txBody>
      </p:sp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TEMPLATE_THUMBS_INDEX" val="1"/>
  <p:tag name="KSO_WM_TEMPLATE_SUBCATEGORY" val="0"/>
  <p:tag name="KSO_WM_TAG_VERSION" val="1.0"/>
  <p:tag name="KSO_WM_BEAUTIFY_FLAG" val="#wm#"/>
  <p:tag name="KSO_WM_TEMPLATE_CATEGORY" val="custom"/>
  <p:tag name="KSO_WM_TEMPLATE_INDEX" val="20187308"/>
</p:tagLst>
</file>

<file path=ppt/tags/tag62.xml><?xml version="1.0" encoding="utf-8"?>
<p:tagLst xmlns:p="http://schemas.openxmlformats.org/presentationml/2006/main">
  <p:tag name="KSO_WM_UNIT_ISCONTENTSTITLE" val="0"/>
  <p:tag name="KSO_WM_UNIT_PRESET_TEXT" val="空白演示"/>
  <p:tag name="KSO_WM_UNIT_NOCLEAR" val="0"/>
  <p:tag name="KSO_WM_UNIT_VALUE" val="13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187308_1*a*1"/>
  <p:tag name="KSO_WM_TEMPLATE_CATEGORY" val="custom"/>
  <p:tag name="KSO_WM_TEMPLATE_INDEX" val="20187308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ISCONTENTSTITLE" val="0"/>
  <p:tag name="KSO_WM_UNIT_PRESET_TEXT" val="在此输入您的封面副标题"/>
  <p:tag name="KSO_WM_UNIT_NOCLEAR" val="0"/>
  <p:tag name="KSO_WM_UNIT_VALUE" val="156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187308_1*b*1"/>
  <p:tag name="KSO_WM_TEMPLATE_CATEGORY" val="custom"/>
  <p:tag name="KSO_WM_TEMPLATE_INDEX" val="20187308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316</Words>
  <Application>WPS 演示</Application>
  <PresentationFormat>宽屏</PresentationFormat>
  <Paragraphs>24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Arial</vt:lpstr>
      <vt:lpstr>宋体</vt:lpstr>
      <vt:lpstr>Wingdings</vt:lpstr>
      <vt:lpstr>微软雅黑</vt:lpstr>
      <vt:lpstr>Arial Unicode MS</vt:lpstr>
      <vt:lpstr>Office 主题​​</vt:lpstr>
      <vt:lpstr>多媒体故障申报流程及情况说明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</cp:lastModifiedBy>
  <cp:revision>31</cp:revision>
  <dcterms:created xsi:type="dcterms:W3CDTF">2019-06-19T02:08:00Z</dcterms:created>
  <dcterms:modified xsi:type="dcterms:W3CDTF">2021-09-19T10:31:32Z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2052-11.3.0.9228</vt:lpwstr>
  </property>
</Properties>
</file>